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75" r:id="rId2"/>
    <p:sldId id="1176" r:id="rId3"/>
    <p:sldId id="1177" r:id="rId4"/>
    <p:sldId id="1178" r:id="rId5"/>
    <p:sldId id="1179" r:id="rId6"/>
    <p:sldId id="1180" r:id="rId7"/>
    <p:sldId id="1181" r:id="rId8"/>
  </p:sldIdLst>
  <p:sldSz cx="6858000" cy="9906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C3D"/>
    <a:srgbClr val="FED034"/>
    <a:srgbClr val="EC8378"/>
    <a:srgbClr val="297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0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70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74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65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72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02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9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72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35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8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46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F7420-9CFC-4D6C-9325-D4282A72D30B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8B6F-8BB0-4FC3-93E0-08689888C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B91E45A-CD30-AD52-823D-5C6F0A6E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640910" cy="164091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425D13-6AED-6BE5-74CF-6BFA274C6F74}"/>
              </a:ext>
            </a:extLst>
          </p:cNvPr>
          <p:cNvSpPr txBox="1"/>
          <p:nvPr/>
        </p:nvSpPr>
        <p:spPr>
          <a:xfrm>
            <a:off x="9394" y="25699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rial Black" panose="020B0A04020102020204" pitchFamily="34" charset="0"/>
              </a:rPr>
              <a:t>Arrêt non desservi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120C7E9-CCA5-2138-076C-44299D50BDA8}"/>
              </a:ext>
            </a:extLst>
          </p:cNvPr>
          <p:cNvSpPr txBox="1"/>
          <p:nvPr/>
        </p:nvSpPr>
        <p:spPr>
          <a:xfrm>
            <a:off x="9394" y="1614839"/>
            <a:ext cx="6858000" cy="830997"/>
          </a:xfrm>
          <a:prstGeom prst="rect">
            <a:avLst/>
          </a:prstGeom>
          <a:solidFill>
            <a:srgbClr val="2973B2"/>
          </a:solidFill>
          <a:ln>
            <a:solidFill>
              <a:srgbClr val="2973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Arial Black" panose="020B0A04020102020204" pitchFamily="34" charset="0"/>
              </a:rPr>
              <a:t>INFO TRAFIC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771CCE-D243-A24E-C465-DDA678579E65}"/>
              </a:ext>
            </a:extLst>
          </p:cNvPr>
          <p:cNvSpPr txBox="1"/>
          <p:nvPr/>
        </p:nvSpPr>
        <p:spPr>
          <a:xfrm>
            <a:off x="9394" y="343205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Circuit B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326B109-C200-7C32-F0F4-848878744ADA}"/>
              </a:ext>
            </a:extLst>
          </p:cNvPr>
          <p:cNvSpPr txBox="1"/>
          <p:nvPr/>
        </p:nvSpPr>
        <p:spPr>
          <a:xfrm>
            <a:off x="9394" y="4088269"/>
            <a:ext cx="6867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raison de la forte affluence automobile, cet arrêt n’est plus desservi jusqu’à la fin de la journée. </a:t>
            </a:r>
          </a:p>
          <a:p>
            <a:r>
              <a:rPr lang="fr-FR" dirty="0"/>
              <a:t>Merci de vous positionner à l’intersection indiquée par un point rouge sur l’image ci-dessous.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4AB181F-4844-C435-F480-7A15B2109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5360035"/>
            <a:ext cx="4111971" cy="4358689"/>
          </a:xfrm>
          <a:prstGeom prst="rect">
            <a:avLst/>
          </a:prstGeom>
        </p:spPr>
      </p:pic>
      <p:pic>
        <p:nvPicPr>
          <p:cNvPr id="24" name="Image 5">
            <a:extLst>
              <a:ext uri="{FF2B5EF4-FFF2-40B4-BE49-F238E27FC236}">
                <a16:creationId xmlns:a16="http://schemas.microsoft.com/office/drawing/2014/main" id="{25C33AD8-AC66-2B87-2F5B-F44E93E1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4" y="327064"/>
            <a:ext cx="3644128" cy="10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35E99B9-1735-A9B0-E260-88F09BDE480F}"/>
              </a:ext>
            </a:extLst>
          </p:cNvPr>
          <p:cNvSpPr txBox="1"/>
          <p:nvPr/>
        </p:nvSpPr>
        <p:spPr>
          <a:xfrm>
            <a:off x="4689429" y="5452718"/>
            <a:ext cx="21873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1400" b="0" i="0" dirty="0">
                <a:solidFill>
                  <a:srgbClr val="000000"/>
                </a:solidFill>
                <a:effectLst/>
                <a:latin typeface="Google Sans"/>
              </a:rPr>
              <a:t>47°07'22.2"N 2°09'45.7"W</a:t>
            </a:r>
          </a:p>
          <a:p>
            <a:pPr algn="l" fontAlgn="base"/>
            <a:r>
              <a:rPr lang="fr-FR" sz="1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47.122828, -2.162693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3B7EB17-E01B-C22A-0D33-4902A948D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28" y="8790959"/>
            <a:ext cx="365792" cy="3657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6D4D13A-8D5D-C896-C248-5EB2F2DFF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357" y="8766132"/>
            <a:ext cx="365792" cy="3657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FC80E54-AACF-F6AE-5A8E-736896A72518}"/>
              </a:ext>
            </a:extLst>
          </p:cNvPr>
          <p:cNvSpPr txBox="1"/>
          <p:nvPr/>
        </p:nvSpPr>
        <p:spPr>
          <a:xfrm>
            <a:off x="287316" y="8257857"/>
            <a:ext cx="9598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Plage de l’Etang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BFEC91-7A79-057C-784F-B54332BB5E29}"/>
              </a:ext>
            </a:extLst>
          </p:cNvPr>
          <p:cNvSpPr txBox="1"/>
          <p:nvPr/>
        </p:nvSpPr>
        <p:spPr>
          <a:xfrm>
            <a:off x="1521280" y="8121641"/>
            <a:ext cx="9598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Plage du </a:t>
            </a:r>
            <a:r>
              <a:rPr lang="fr-FR" sz="1200" dirty="0" err="1"/>
              <a:t>Portmain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4386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09E05F4-6621-0148-D325-AC3F03166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640910" cy="16409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3418D2D-5E0D-A12D-4798-DCD403D08032}"/>
              </a:ext>
            </a:extLst>
          </p:cNvPr>
          <p:cNvSpPr txBox="1"/>
          <p:nvPr/>
        </p:nvSpPr>
        <p:spPr>
          <a:xfrm>
            <a:off x="9394" y="25699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rial Black" panose="020B0A04020102020204" pitchFamily="34" charset="0"/>
              </a:rPr>
              <a:t>Arrêt non desservi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8AEE68-5AC3-717B-DDD0-18FC25B88D5F}"/>
              </a:ext>
            </a:extLst>
          </p:cNvPr>
          <p:cNvSpPr txBox="1"/>
          <p:nvPr/>
        </p:nvSpPr>
        <p:spPr>
          <a:xfrm>
            <a:off x="9394" y="1614839"/>
            <a:ext cx="6858000" cy="830997"/>
          </a:xfrm>
          <a:prstGeom prst="rect">
            <a:avLst/>
          </a:prstGeom>
          <a:solidFill>
            <a:srgbClr val="EC8378"/>
          </a:solidFill>
          <a:ln>
            <a:solidFill>
              <a:srgbClr val="EC83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Arial Black" panose="020B0A04020102020204" pitchFamily="34" charset="0"/>
              </a:rPr>
              <a:t>INFO TRAFIC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35F8E1-9AC9-F0C8-53E9-53DBF8E68BC5}"/>
              </a:ext>
            </a:extLst>
          </p:cNvPr>
          <p:cNvSpPr txBox="1"/>
          <p:nvPr/>
        </p:nvSpPr>
        <p:spPr>
          <a:xfrm>
            <a:off x="18787" y="3389493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Circuit A</a:t>
            </a:r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id="{1279EB08-9EE3-AC61-7A9C-8D8E6B5C3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4" y="327064"/>
            <a:ext cx="3644128" cy="10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A08DA57-3B69-36DC-A680-323B1E5B75F8}"/>
              </a:ext>
            </a:extLst>
          </p:cNvPr>
          <p:cNvSpPr txBox="1"/>
          <p:nvPr/>
        </p:nvSpPr>
        <p:spPr>
          <a:xfrm>
            <a:off x="18787" y="3921878"/>
            <a:ext cx="686739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raison des animations sur la commune de Pornic le </a:t>
            </a:r>
            <a:r>
              <a:rPr lang="fr-FR" sz="2400" b="1" dirty="0"/>
              <a:t>dimanche 3 juillet</a:t>
            </a:r>
            <a:r>
              <a:rPr lang="fr-FR" sz="2000" dirty="0"/>
              <a:t>, les arrêts suivant ne sont pas desservis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Office de tourisme – Gare </a:t>
            </a:r>
          </a:p>
          <a:p>
            <a:pPr marL="285750" indent="-285750">
              <a:buFontTx/>
              <a:buChar char="-"/>
            </a:pPr>
            <a:r>
              <a:rPr lang="fr-FR" dirty="0"/>
              <a:t>Chapelle de </a:t>
            </a:r>
            <a:r>
              <a:rPr lang="fr-FR" dirty="0" err="1"/>
              <a:t>Gourmalon</a:t>
            </a:r>
            <a:r>
              <a:rPr lang="fr-FR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/>
              <a:t>Thalasso </a:t>
            </a:r>
          </a:p>
          <a:p>
            <a:pPr marL="285750" indent="-285750">
              <a:buFontTx/>
              <a:buChar char="-"/>
            </a:pPr>
            <a:r>
              <a:rPr lang="fr-FR" dirty="0"/>
              <a:t>Plage de la </a:t>
            </a:r>
            <a:r>
              <a:rPr lang="fr-FR" dirty="0" err="1"/>
              <a:t>Joselière</a:t>
            </a:r>
            <a:r>
              <a:rPr lang="fr-FR" dirty="0"/>
              <a:t>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D6291C-EFD0-9E0E-4F6A-57B0890861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924" t="27180"/>
          <a:stretch/>
        </p:blipFill>
        <p:spPr>
          <a:xfrm>
            <a:off x="132563" y="6090978"/>
            <a:ext cx="6592873" cy="3578168"/>
          </a:xfrm>
          <a:prstGeom prst="rect">
            <a:avLst/>
          </a:prstGeom>
        </p:spPr>
      </p:pic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BC70B52E-3097-4E3D-C321-055E0945E013}"/>
              </a:ext>
            </a:extLst>
          </p:cNvPr>
          <p:cNvSpPr/>
          <p:nvPr/>
        </p:nvSpPr>
        <p:spPr>
          <a:xfrm>
            <a:off x="563670" y="7601161"/>
            <a:ext cx="313151" cy="2880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705DE8DD-45F9-E730-477A-F1C85408D062}"/>
              </a:ext>
            </a:extLst>
          </p:cNvPr>
          <p:cNvSpPr/>
          <p:nvPr/>
        </p:nvSpPr>
        <p:spPr>
          <a:xfrm>
            <a:off x="832981" y="7055483"/>
            <a:ext cx="313151" cy="2880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0D6D2B08-1312-40EA-8284-9B8A50CDE6FC}"/>
              </a:ext>
            </a:extLst>
          </p:cNvPr>
          <p:cNvSpPr/>
          <p:nvPr/>
        </p:nvSpPr>
        <p:spPr>
          <a:xfrm>
            <a:off x="876821" y="7591964"/>
            <a:ext cx="313151" cy="2880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e de multiplication 13">
            <a:extLst>
              <a:ext uri="{FF2B5EF4-FFF2-40B4-BE49-F238E27FC236}">
                <a16:creationId xmlns:a16="http://schemas.microsoft.com/office/drawing/2014/main" id="{690D3956-766C-6649-BE3A-F8397D705B1A}"/>
              </a:ext>
            </a:extLst>
          </p:cNvPr>
          <p:cNvSpPr/>
          <p:nvPr/>
        </p:nvSpPr>
        <p:spPr>
          <a:xfrm>
            <a:off x="1464503" y="7865398"/>
            <a:ext cx="313151" cy="2880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35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189A529-CAB0-2076-7BFB-2E5C3156A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640910" cy="16409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7D8A80-0B49-45E1-2EA0-CB11D6EB73C3}"/>
              </a:ext>
            </a:extLst>
          </p:cNvPr>
          <p:cNvSpPr txBox="1"/>
          <p:nvPr/>
        </p:nvSpPr>
        <p:spPr>
          <a:xfrm>
            <a:off x="9394" y="25699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rial Black" panose="020B0A04020102020204" pitchFamily="34" charset="0"/>
              </a:rPr>
              <a:t>Arrêt non desservi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231D6A-118B-5DA0-176F-14BBA1F2D2DD}"/>
              </a:ext>
            </a:extLst>
          </p:cNvPr>
          <p:cNvSpPr txBox="1"/>
          <p:nvPr/>
        </p:nvSpPr>
        <p:spPr>
          <a:xfrm>
            <a:off x="9394" y="1614839"/>
            <a:ext cx="6858000" cy="830997"/>
          </a:xfrm>
          <a:prstGeom prst="rect">
            <a:avLst/>
          </a:prstGeom>
          <a:solidFill>
            <a:srgbClr val="2973B2"/>
          </a:solidFill>
          <a:ln>
            <a:solidFill>
              <a:srgbClr val="2973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Arial Black" panose="020B0A04020102020204" pitchFamily="34" charset="0"/>
              </a:rPr>
              <a:t>INFO TRAFIC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B853DC-EDC9-3026-FBF9-0D99B31820F0}"/>
              </a:ext>
            </a:extLst>
          </p:cNvPr>
          <p:cNvSpPr txBox="1"/>
          <p:nvPr/>
        </p:nvSpPr>
        <p:spPr>
          <a:xfrm>
            <a:off x="9394" y="343205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Circuit B</a:t>
            </a:r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id="{271E6756-4917-69EF-5B77-474B5E0C8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4" y="327064"/>
            <a:ext cx="3644128" cy="10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0CC975-D720-CD3E-CC7B-5DDC05DFBE91}"/>
              </a:ext>
            </a:extLst>
          </p:cNvPr>
          <p:cNvSpPr txBox="1"/>
          <p:nvPr/>
        </p:nvSpPr>
        <p:spPr>
          <a:xfrm>
            <a:off x="9394" y="4088269"/>
            <a:ext cx="686739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raison des animations sur la commune de Pornic le </a:t>
            </a:r>
            <a:r>
              <a:rPr lang="fr-FR" sz="2400" b="1" dirty="0"/>
              <a:t>dimanche 3 juillet</a:t>
            </a:r>
            <a:r>
              <a:rPr lang="fr-FR" sz="2000" dirty="0"/>
              <a:t>, les arrêts suivant ne sont pas desservis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Château – Accès vieux port – Centre ville</a:t>
            </a:r>
          </a:p>
          <a:p>
            <a:pPr marL="285750" indent="-285750">
              <a:buFontTx/>
              <a:buChar char="-"/>
            </a:pPr>
            <a:r>
              <a:rPr lang="fr-FR" dirty="0"/>
              <a:t>Port de plaisance – Plage de la </a:t>
            </a:r>
            <a:r>
              <a:rPr lang="fr-FR" dirty="0" err="1"/>
              <a:t>Noeveillard</a:t>
            </a:r>
            <a:r>
              <a:rPr lang="fr-FR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/>
              <a:t>Thalasso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6C54EF-55F7-A8A6-05B3-992B40297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993" b="24459"/>
          <a:stretch/>
        </p:blipFill>
        <p:spPr>
          <a:xfrm>
            <a:off x="441546" y="5965706"/>
            <a:ext cx="5974908" cy="3711834"/>
          </a:xfrm>
          <a:prstGeom prst="rect">
            <a:avLst/>
          </a:prstGeom>
        </p:spPr>
      </p:pic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75C29532-B772-8925-05F2-6F3AE20476A0}"/>
              </a:ext>
            </a:extLst>
          </p:cNvPr>
          <p:cNvSpPr/>
          <p:nvPr/>
        </p:nvSpPr>
        <p:spPr>
          <a:xfrm>
            <a:off x="6103303" y="8395768"/>
            <a:ext cx="313151" cy="2880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0A4608CC-7FB5-4264-3C52-C89F57025E2A}"/>
              </a:ext>
            </a:extLst>
          </p:cNvPr>
          <p:cNvSpPr/>
          <p:nvPr/>
        </p:nvSpPr>
        <p:spPr>
          <a:xfrm>
            <a:off x="5329819" y="8683866"/>
            <a:ext cx="313151" cy="2880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BDBAC358-7A65-697D-2951-4075EAD8E300}"/>
              </a:ext>
            </a:extLst>
          </p:cNvPr>
          <p:cNvSpPr/>
          <p:nvPr/>
        </p:nvSpPr>
        <p:spPr>
          <a:xfrm>
            <a:off x="4243184" y="8395768"/>
            <a:ext cx="313151" cy="2880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30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C93128-F4B5-3B11-1C5A-F1E0B8672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640910" cy="16409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5C56950-5301-03D1-A5A4-DD03B672CB60}"/>
              </a:ext>
            </a:extLst>
          </p:cNvPr>
          <p:cNvSpPr txBox="1"/>
          <p:nvPr/>
        </p:nvSpPr>
        <p:spPr>
          <a:xfrm>
            <a:off x="9394" y="25699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rial Black" panose="020B0A04020102020204" pitchFamily="34" charset="0"/>
              </a:rPr>
              <a:t>Arrêt non desservi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2B10923-83B2-42D2-C47D-152FF6ECAD07}"/>
              </a:ext>
            </a:extLst>
          </p:cNvPr>
          <p:cNvSpPr txBox="1"/>
          <p:nvPr/>
        </p:nvSpPr>
        <p:spPr>
          <a:xfrm>
            <a:off x="9394" y="1614839"/>
            <a:ext cx="6858000" cy="830997"/>
          </a:xfrm>
          <a:prstGeom prst="rect">
            <a:avLst/>
          </a:prstGeom>
          <a:solidFill>
            <a:srgbClr val="FED034"/>
          </a:solidFill>
          <a:ln>
            <a:solidFill>
              <a:srgbClr val="FED0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Arial Black" panose="020B0A04020102020204" pitchFamily="34" charset="0"/>
              </a:rPr>
              <a:t>INFO TRAFIC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890B65F-7FA2-F63A-5A39-A94019A4FA3B}"/>
              </a:ext>
            </a:extLst>
          </p:cNvPr>
          <p:cNvSpPr txBox="1"/>
          <p:nvPr/>
        </p:nvSpPr>
        <p:spPr>
          <a:xfrm>
            <a:off x="9394" y="343205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Circuit C</a:t>
            </a:r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id="{7633F40F-6E83-6193-9118-35C7D2BA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4" y="327064"/>
            <a:ext cx="3644128" cy="10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F27E99D-FD19-0EE8-1B05-A57FCE4D81D9}"/>
              </a:ext>
            </a:extLst>
          </p:cNvPr>
          <p:cNvSpPr txBox="1"/>
          <p:nvPr/>
        </p:nvSpPr>
        <p:spPr>
          <a:xfrm>
            <a:off x="9394" y="4088269"/>
            <a:ext cx="68673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raison des animations sur la commune de Pornic le </a:t>
            </a:r>
            <a:r>
              <a:rPr lang="fr-FR" sz="2400" b="1" dirty="0"/>
              <a:t>dimanche 3 juillet</a:t>
            </a:r>
            <a:r>
              <a:rPr lang="fr-FR" sz="2000" dirty="0"/>
              <a:t>, les arrêts suivant ne sont pas desservis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Rue du canal </a:t>
            </a:r>
          </a:p>
          <a:p>
            <a:pPr marL="285750" indent="-285750">
              <a:buFontTx/>
              <a:buChar char="-"/>
            </a:pPr>
            <a:r>
              <a:rPr lang="fr-FR" dirty="0"/>
              <a:t>Centre ville – Ville historique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F857DF-518B-58B8-8EC5-937C680E52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26" t="8609" r="28082" b="44598"/>
          <a:stretch/>
        </p:blipFill>
        <p:spPr>
          <a:xfrm>
            <a:off x="401824" y="6064489"/>
            <a:ext cx="6073140" cy="3079512"/>
          </a:xfrm>
          <a:prstGeom prst="rect">
            <a:avLst/>
          </a:prstGeom>
        </p:spPr>
      </p:pic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0B77DF95-C27D-3A27-8DBB-458705745824}"/>
              </a:ext>
            </a:extLst>
          </p:cNvPr>
          <p:cNvSpPr/>
          <p:nvPr/>
        </p:nvSpPr>
        <p:spPr>
          <a:xfrm>
            <a:off x="3281818" y="8445872"/>
            <a:ext cx="313151" cy="2880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igne de multiplication 11">
            <a:extLst>
              <a:ext uri="{FF2B5EF4-FFF2-40B4-BE49-F238E27FC236}">
                <a16:creationId xmlns:a16="http://schemas.microsoft.com/office/drawing/2014/main" id="{753FA27A-0FFE-FE40-DC3E-6492CC2F2303}"/>
              </a:ext>
            </a:extLst>
          </p:cNvPr>
          <p:cNvSpPr/>
          <p:nvPr/>
        </p:nvSpPr>
        <p:spPr>
          <a:xfrm>
            <a:off x="2768253" y="8445872"/>
            <a:ext cx="313151" cy="28809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00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CF165FE-FC4D-94AF-D096-DCBAEAF0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640910" cy="16409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FA939F7-8281-4856-E01B-1CD3F31762E3}"/>
              </a:ext>
            </a:extLst>
          </p:cNvPr>
          <p:cNvSpPr txBox="1"/>
          <p:nvPr/>
        </p:nvSpPr>
        <p:spPr>
          <a:xfrm>
            <a:off x="9394" y="25699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rial Black" panose="020B0A04020102020204" pitchFamily="34" charset="0"/>
              </a:rPr>
              <a:t>Arrêt non desservi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1C14FB-9474-D96A-8C6B-88A6F2411491}"/>
              </a:ext>
            </a:extLst>
          </p:cNvPr>
          <p:cNvSpPr txBox="1"/>
          <p:nvPr/>
        </p:nvSpPr>
        <p:spPr>
          <a:xfrm>
            <a:off x="9394" y="1614839"/>
            <a:ext cx="6858000" cy="830997"/>
          </a:xfrm>
          <a:prstGeom prst="rect">
            <a:avLst/>
          </a:prstGeom>
          <a:solidFill>
            <a:srgbClr val="E44C3D"/>
          </a:solidFill>
          <a:ln>
            <a:solidFill>
              <a:srgbClr val="E44C3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Arial Black" panose="020B0A04020102020204" pitchFamily="34" charset="0"/>
              </a:rPr>
              <a:t>INFO TRAFIC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601881-24E4-A061-546E-377E602DA1BF}"/>
              </a:ext>
            </a:extLst>
          </p:cNvPr>
          <p:cNvSpPr txBox="1"/>
          <p:nvPr/>
        </p:nvSpPr>
        <p:spPr>
          <a:xfrm>
            <a:off x="9394" y="343205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Circuit D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EBCAE97-C6BD-ECF1-11F8-D8796A29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4" y="327064"/>
            <a:ext cx="3644128" cy="10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5B9AB5-09B2-00E4-1F13-EE43D7986700}"/>
              </a:ext>
            </a:extLst>
          </p:cNvPr>
          <p:cNvSpPr txBox="1"/>
          <p:nvPr/>
        </p:nvSpPr>
        <p:spPr>
          <a:xfrm>
            <a:off x="9394" y="4088269"/>
            <a:ext cx="68673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raison des animations sur la commune de … le </a:t>
            </a:r>
            <a:r>
              <a:rPr lang="fr-FR" sz="2400" b="1" dirty="0"/>
              <a:t>dimanche … </a:t>
            </a:r>
            <a:r>
              <a:rPr lang="fr-FR" sz="2000" dirty="0"/>
              <a:t>, les arrêts suivant ne sont pas desservis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…..</a:t>
            </a:r>
          </a:p>
          <a:p>
            <a:pPr marL="285750" indent="-285750">
              <a:buFontTx/>
              <a:buChar char="-"/>
            </a:pPr>
            <a:r>
              <a:rPr lang="fr-FR" dirty="0"/>
              <a:t>…..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74A064-29F7-5AEE-EA6D-5D32327FC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35" y="5896935"/>
            <a:ext cx="6316917" cy="36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7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8DC5956-87FF-04FD-A7B3-8E2D4F497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640910" cy="16409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DA717F9-2F6C-AE87-4B29-EF55DF9E5592}"/>
              </a:ext>
            </a:extLst>
          </p:cNvPr>
          <p:cNvSpPr txBox="1"/>
          <p:nvPr/>
        </p:nvSpPr>
        <p:spPr>
          <a:xfrm>
            <a:off x="9394" y="25699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rial Black" panose="020B0A04020102020204" pitchFamily="34" charset="0"/>
              </a:rPr>
              <a:t>Arrêt non desservi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556658-9404-3956-F0E9-10355FD1A375}"/>
              </a:ext>
            </a:extLst>
          </p:cNvPr>
          <p:cNvSpPr txBox="1"/>
          <p:nvPr/>
        </p:nvSpPr>
        <p:spPr>
          <a:xfrm>
            <a:off x="9394" y="1614839"/>
            <a:ext cx="6858000" cy="83099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Arial Black" panose="020B0A04020102020204" pitchFamily="34" charset="0"/>
              </a:rPr>
              <a:t>INFO TRAFIC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E208E5-CB5C-3BA0-E275-A122EFBBDED3}"/>
              </a:ext>
            </a:extLst>
          </p:cNvPr>
          <p:cNvSpPr txBox="1"/>
          <p:nvPr/>
        </p:nvSpPr>
        <p:spPr>
          <a:xfrm>
            <a:off x="9394" y="343205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Circuit 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CEDF37-2BF9-0FDB-49F0-5FA803A8D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4" y="327064"/>
            <a:ext cx="3644128" cy="10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75FB986-D75C-ABB3-61E3-18ACA39DD42F}"/>
              </a:ext>
            </a:extLst>
          </p:cNvPr>
          <p:cNvSpPr txBox="1"/>
          <p:nvPr/>
        </p:nvSpPr>
        <p:spPr>
          <a:xfrm>
            <a:off x="9394" y="4088269"/>
            <a:ext cx="68673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raison des animations sur la commune de … le </a:t>
            </a:r>
            <a:r>
              <a:rPr lang="fr-FR" sz="2400" b="1" dirty="0"/>
              <a:t>samedi</a:t>
            </a:r>
            <a:r>
              <a:rPr lang="fr-FR" sz="2000" dirty="0"/>
              <a:t> /</a:t>
            </a:r>
            <a:r>
              <a:rPr lang="fr-FR" sz="2400" b="1" dirty="0"/>
              <a:t>dimanche … </a:t>
            </a:r>
            <a:r>
              <a:rPr lang="fr-FR" sz="2000" dirty="0"/>
              <a:t>, les arrêts suivant ne sont pas desservis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…..</a:t>
            </a:r>
          </a:p>
          <a:p>
            <a:pPr marL="285750" indent="-285750">
              <a:buFontTx/>
              <a:buChar char="-"/>
            </a:pPr>
            <a:r>
              <a:rPr lang="fr-FR" dirty="0"/>
              <a:t>…..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4BCE4A-AE48-9071-76DD-9A1F05A85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04" r="41822"/>
          <a:stretch/>
        </p:blipFill>
        <p:spPr>
          <a:xfrm>
            <a:off x="677971" y="5821699"/>
            <a:ext cx="5502057" cy="38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BB2E123-808C-F2A4-410E-E05000CB8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640910" cy="16409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FD75F43-A75E-4034-A8C4-662F5B55F30A}"/>
              </a:ext>
            </a:extLst>
          </p:cNvPr>
          <p:cNvSpPr txBox="1"/>
          <p:nvPr/>
        </p:nvSpPr>
        <p:spPr>
          <a:xfrm>
            <a:off x="9394" y="25699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latin typeface="Arial Black" panose="020B0A04020102020204" pitchFamily="34" charset="0"/>
              </a:rPr>
              <a:t>Arrêt non desservi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BD4471-CA16-8EE2-ED50-5AB6C05FB557}"/>
              </a:ext>
            </a:extLst>
          </p:cNvPr>
          <p:cNvSpPr txBox="1"/>
          <p:nvPr/>
        </p:nvSpPr>
        <p:spPr>
          <a:xfrm>
            <a:off x="9394" y="1614839"/>
            <a:ext cx="6858000" cy="83099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  <a:latin typeface="Arial Black" panose="020B0A04020102020204" pitchFamily="34" charset="0"/>
              </a:rPr>
              <a:t>INFO TRAFIC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94C83E-54D3-F8DD-5686-24120FE2FF3B}"/>
              </a:ext>
            </a:extLst>
          </p:cNvPr>
          <p:cNvSpPr txBox="1"/>
          <p:nvPr/>
        </p:nvSpPr>
        <p:spPr>
          <a:xfrm>
            <a:off x="9394" y="3432057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Black" panose="020B0A04020102020204" pitchFamily="34" charset="0"/>
              </a:rPr>
              <a:t>Circuit F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4BE287-599A-7545-CA66-59BA29676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04" y="327064"/>
            <a:ext cx="3644128" cy="10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515087-8F39-AAEA-B8D1-D05BEFFCC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49"/>
          <a:stretch/>
        </p:blipFill>
        <p:spPr>
          <a:xfrm>
            <a:off x="1640911" y="5595859"/>
            <a:ext cx="3869116" cy="420296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51F6D18-547F-A983-5799-41B980F3A86D}"/>
              </a:ext>
            </a:extLst>
          </p:cNvPr>
          <p:cNvSpPr txBox="1"/>
          <p:nvPr/>
        </p:nvSpPr>
        <p:spPr>
          <a:xfrm>
            <a:off x="9394" y="4088269"/>
            <a:ext cx="68673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En raison des animations sur la commune de … le </a:t>
            </a:r>
            <a:r>
              <a:rPr lang="fr-FR" sz="2400" b="1" dirty="0"/>
              <a:t>samedi/dimanche … </a:t>
            </a:r>
            <a:r>
              <a:rPr lang="fr-FR" sz="2000" dirty="0"/>
              <a:t>, les arrêts suivant ne sont pas desservis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…..</a:t>
            </a:r>
          </a:p>
          <a:p>
            <a:pPr marL="285750" indent="-285750">
              <a:buFontTx/>
              <a:buChar char="-"/>
            </a:pPr>
            <a:r>
              <a:rPr lang="fr-FR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868750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277</Words>
  <Application>Microsoft Office PowerPoint</Application>
  <PresentationFormat>Format A4 (210 x 297 mm)</PresentationFormat>
  <Paragraphs>54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Google Sans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PODEUR</dc:creator>
  <cp:lastModifiedBy>Utilisateur</cp:lastModifiedBy>
  <cp:revision>3</cp:revision>
  <cp:lastPrinted>2022-06-30T15:56:01Z</cp:lastPrinted>
  <dcterms:created xsi:type="dcterms:W3CDTF">2022-06-30T12:15:14Z</dcterms:created>
  <dcterms:modified xsi:type="dcterms:W3CDTF">2022-06-30T16:03:54Z</dcterms:modified>
</cp:coreProperties>
</file>